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9" r:id="rId4"/>
    <p:sldId id="260" r:id="rId5"/>
    <p:sldId id="263" r:id="rId6"/>
    <p:sldId id="257" r:id="rId7"/>
    <p:sldId id="258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BABE-E127-475A-9525-2A1151B3F73B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1A6-4DCF-418C-BE89-87D5862E2EA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79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BABE-E127-475A-9525-2A1151B3F73B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1A6-4DCF-418C-BE89-87D5862E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44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BABE-E127-475A-9525-2A1151B3F73B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1A6-4DCF-418C-BE89-87D5862E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78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BABE-E127-475A-9525-2A1151B3F73B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1A6-4DCF-418C-BE89-87D5862E2EA1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21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BABE-E127-475A-9525-2A1151B3F73B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1A6-4DCF-418C-BE89-87D5862E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12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BABE-E127-475A-9525-2A1151B3F73B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1A6-4DCF-418C-BE89-87D5862E2EA1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081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BABE-E127-475A-9525-2A1151B3F73B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1A6-4DCF-418C-BE89-87D5862E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99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BABE-E127-475A-9525-2A1151B3F73B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1A6-4DCF-418C-BE89-87D5862E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25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BABE-E127-475A-9525-2A1151B3F73B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1A6-4DCF-418C-BE89-87D5862E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06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BABE-E127-475A-9525-2A1151B3F73B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1A6-4DCF-418C-BE89-87D5862E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84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BABE-E127-475A-9525-2A1151B3F73B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1A6-4DCF-418C-BE89-87D5862E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000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BABE-E127-475A-9525-2A1151B3F73B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1A6-4DCF-418C-BE89-87D5862E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98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BABE-E127-475A-9525-2A1151B3F73B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1A6-4DCF-418C-BE89-87D5862E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13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BABE-E127-475A-9525-2A1151B3F73B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1A6-4DCF-418C-BE89-87D5862E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15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BABE-E127-475A-9525-2A1151B3F73B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1A6-4DCF-418C-BE89-87D5862E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08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BABE-E127-475A-9525-2A1151B3F73B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1A6-4DCF-418C-BE89-87D5862E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09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BABE-E127-475A-9525-2A1151B3F73B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1A6-4DCF-418C-BE89-87D5862E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79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6FBABE-E127-475A-9525-2A1151B3F73B}" type="datetimeFigureOut">
              <a:rPr lang="es-ES" smtClean="0"/>
              <a:t>04/04/2017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1061A6-4DCF-418C-BE89-87D5862E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512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de motiv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ítulo 2"/>
          <p:cNvSpPr txBox="1">
            <a:spLocks/>
          </p:cNvSpPr>
          <p:nvPr/>
        </p:nvSpPr>
        <p:spPr>
          <a:xfrm rot="708315">
            <a:off x="990684" y="4348283"/>
            <a:ext cx="10854577" cy="1414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CONCURSO </a:t>
            </a:r>
            <a:r>
              <a:rPr lang="es-ES_tradnl" sz="41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video más motivador del mundo”</a:t>
            </a:r>
            <a:endParaRPr lang="es-ES" sz="41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6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n de DIA DE LAS EMOCIONES EN EL IES PEÑACAST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394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sultado de imagen de EMOC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941" y="-148321"/>
            <a:ext cx="12410941" cy="218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 rot="21350574">
            <a:off x="5495248" y="2261278"/>
            <a:ext cx="6234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 DE LAS EMOCIONES </a:t>
            </a:r>
          </a:p>
          <a:p>
            <a:pPr algn="ctr"/>
            <a:r>
              <a:rPr lang="es-E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</a:t>
            </a:r>
          </a:p>
          <a:p>
            <a:pPr algn="ctr"/>
            <a:r>
              <a:rPr lang="es-E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 PEÑACASTILLO</a:t>
            </a:r>
            <a:endParaRPr lang="es-E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6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Resultado de imagen de NUBE SOBRE MOTIVACION EN EL A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9002"/>
            <a:ext cx="12192000" cy="791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1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de alumnos preguntand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49"/>
            <a:ext cx="10431887" cy="694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de MOTIVAC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265" y="-88950"/>
            <a:ext cx="2864735" cy="694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-88948"/>
            <a:ext cx="6077197" cy="66849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Presentación de la actividad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8889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ttachment.outlook.office.net/owa/MYVALGO1@hotmail.com/service.svc/s/GetAttachmentThumbnail?id=AQMkADAwATZiZmYAZC05ZDg4AC0yZWQxLTAwAi0wMAoARgAAAwgRhP6AUQ5LiDk4xDaqeaUHAAYmKXKkdsZKmxx00Qkj9jcAAAIBDAAAAAYmKXKkdsZKmxx00Qkj9jcAAAC7o6YxAAAAARIAEAAycKICcupgQILM8CxXQwdD&amp;thumbnailType=2&amp;X-OWA-CANARY=w4uqMZ9ObUamik-kfnkbK2C9Rlp3e9QYnvg1l0Rp5D3rnFCt6W4KJDKfnpVr85tNHl3FhKSE-ZM.&amp;token=2cc8d822-3734-4bbc-acc9-6318320131a3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879" cy="686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MOTIV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842" y="0"/>
            <a:ext cx="3988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0" y="5872766"/>
            <a:ext cx="861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PRIMERAS LABORES DE INVESTIGACION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ttachment.outlook.office.net/owa/MYVALGO1@hotmail.com/service.svc/s/GetAttachmentThumbnail?id=AQMkADAwATZiZmYAZC05ZDg4AC0yZWQxLTAwAi0wMAoARgAAAwgRhP6AUQ5LiDk4xDaqeaUHAAYmKXKkdsZKmxx00Qkj9jcAAAIBDAAAAAYmKXKkdsZKmxx00Qkj9jcAAAC7o6YyAAAAARIAEACYtmd55qaTRaS7J5q8wibj&amp;thumbnailType=2&amp;X-OWA-CANARY=3Sw_pjJG-UafJiBXLR6yI9Dtd3p3e9QYLkfnVc0shCWcA0BHHp85zR4aI6LaGOuhMsLrg9P1HEI.&amp;token=2cc8d822-3734-4bbc-acc9-6318320131a3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6879" cy="686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 rot="203201">
            <a:off x="3208647" y="2292202"/>
            <a:ext cx="5774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PREPARANDO LAS DEFENSAS PERSONALES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attachment.outlook.office.net/owa/MYVALGO1@hotmail.com/service.svc/s/GetAttachmentThumbnail?id=AQMkADAwATZiZmYAZC05ZDg4AC0yZWQxLTAwAi0wMAoARgAAAwgRhP6AUQ5LiDk4xDaqeaUHAAYmKXKkdsZKmxx00Qkj9jcAAAIBDAAAAAYmKXKkdsZKmxx00Qkj9jcAAAC7o6YxAAAAARIAEADvi3AMvWWDT7RlTLha%2FY4n&amp;thumbnailType=2&amp;X-OWA-CANARY=w4uqMZ9ObUamik-kfnkbK2C9Rlp3e9QYnvg1l0Rp5D3rnFCt6W4KJDKfnpVr85tNHl3FhKSE-ZM.&amp;token=2cc8d822-3734-4bbc-acc9-6318320131a3&amp;owa=outlook.live.com&amp;is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542" y="0"/>
            <a:ext cx="3418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6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ttachment.outlook.office.net/owa/MYVALGO1@hotmail.com/service.svc/s/GetAttachmentThumbnail?id=AQMkADAwATZiZmYAZC05ZDg4AC0yZWQxLTAwAi0wMAoARgAAAwgRhP6AUQ5LiDk4xDaqeaUHAAYmKXKkdsZKmxx00Qkj9jcAAAIBDAAAAAYmKXKkdsZKmxx00Qkj9jcAAAC7o6YzAAAAARIAEAAcl2rZyWcmT4phRuidIcQL&amp;thumbnailType=2&amp;X-OWA-CANARY=0BDscNwHf02eoYMB1u7LbdBcOaN3e9QYuyu44fv15tUpXQK2ir64pyE9DnNBXTPHFEKxlarZbB8.&amp;token=c88c2116-7d36-4060-886f-e1e36ff9434e&amp;owa=outlook.live.com&amp;is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6879" cy="686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91707" y="2868356"/>
            <a:ext cx="4005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VISUALIZACION DIARIA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LOS VIDEOS </a:t>
            </a:r>
          </a:p>
          <a:p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CANDIDATOS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Resultado de imagen de MOTIV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78" y="0"/>
            <a:ext cx="3089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7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23848" t="22179" r="23159" b="15444"/>
          <a:stretch/>
        </p:blipFill>
        <p:spPr bwMode="auto">
          <a:xfrm>
            <a:off x="517300" y="491007"/>
            <a:ext cx="5445617" cy="3672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812164" y="4649273"/>
            <a:ext cx="9103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ENTREGA Y EXPLICACIÓN </a:t>
            </a:r>
          </a:p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 DOCUMENTACIÓN A UTILIZAR </a:t>
            </a:r>
          </a:p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LA FASE DIARIA DE VALORACION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3"/>
          <a:srcRect l="24159" t="23009" r="23627" b="10177"/>
          <a:stretch/>
        </p:blipFill>
        <p:spPr bwMode="auto">
          <a:xfrm>
            <a:off x="6363773" y="491007"/>
            <a:ext cx="5105400" cy="3672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584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de gan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7" y="807276"/>
            <a:ext cx="7663106" cy="273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58666" y="4095481"/>
            <a:ext cx="65939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ELECCIÓN DEL VIDEO </a:t>
            </a:r>
          </a:p>
          <a:p>
            <a:pPr algn="ctr"/>
            <a:r>
              <a:rPr lang="es-E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MOTIVADOR DEL MUNDO</a:t>
            </a: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2" name="Picture 6" descr="Resultado de imagen de MOTIVAC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155" y="575456"/>
            <a:ext cx="2966234" cy="296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9550" y="785611"/>
            <a:ext cx="10522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BANCO DE VIDEOS MOTIVACIONALES</a:t>
            </a:r>
            <a:endParaRPr lang="es-E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57" y="2171051"/>
            <a:ext cx="12260671" cy="247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de resolucion de conflictos en el a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54592" cy="695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709893" y="360609"/>
            <a:ext cx="5769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RESOLUCION DE </a:t>
            </a:r>
          </a:p>
          <a:p>
            <a:pPr algn="ctr"/>
            <a:endParaRPr lang="es-E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CONFLICTOS EN </a:t>
            </a:r>
          </a:p>
          <a:p>
            <a:pPr algn="ctr"/>
            <a:endParaRPr lang="es-E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EL  AULA</a:t>
            </a:r>
            <a:endParaRPr lang="es-E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240</TotalTime>
  <Words>66</Words>
  <Application>Microsoft Office PowerPoint</Application>
  <PresentationFormat>Panorámica</PresentationFormat>
  <Paragraphs>22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Sector</vt:lpstr>
      <vt:lpstr>Presentación de PowerPoint</vt:lpstr>
      <vt:lpstr>Presentación de la actividad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Toño</dc:creator>
  <cp:lastModifiedBy>Toño</cp:lastModifiedBy>
  <cp:revision>20</cp:revision>
  <dcterms:created xsi:type="dcterms:W3CDTF">2017-04-04T16:09:26Z</dcterms:created>
  <dcterms:modified xsi:type="dcterms:W3CDTF">2017-04-04T20:09:37Z</dcterms:modified>
</cp:coreProperties>
</file>